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5"/>
  </p:notesMasterIdLst>
  <p:sldIdLst>
    <p:sldId id="269" r:id="rId2"/>
    <p:sldId id="267" r:id="rId3"/>
    <p:sldId id="270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782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e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38288B-8733-48A1-8392-F1917CE01CAC}" type="datetimeFigureOut">
              <a:rPr lang="en-CA" smtClean="0"/>
              <a:t>26/04/2024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6AFBA0-B045-4C67-ACD7-20418BB31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025922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94942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91439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BA58561-675A-2E40-8857-0E486A114BD7}"/>
              </a:ext>
            </a:extLst>
          </p:cNvPr>
          <p:cNvSpPr/>
          <p:nvPr userDrawn="1"/>
        </p:nvSpPr>
        <p:spPr>
          <a:xfrm>
            <a:off x="0" y="3962400"/>
            <a:ext cx="12192000" cy="1752600"/>
          </a:xfrm>
          <a:prstGeom prst="rect">
            <a:avLst/>
          </a:prstGeom>
          <a:solidFill>
            <a:srgbClr val="3DB1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LB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4157665"/>
            <a:ext cx="9245600" cy="1362075"/>
          </a:xfrm>
          <a:effectLst/>
        </p:spPr>
        <p:txBody>
          <a:bodyPr anchor="t"/>
          <a:lstStyle>
            <a:lvl1pPr algn="l">
              <a:defRPr sz="4000" b="1" cap="all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114800" y="6600826"/>
            <a:ext cx="2844800" cy="246063"/>
          </a:xfrm>
          <a:prstGeom prst="rect">
            <a:avLst/>
          </a:prstGeom>
        </p:spPr>
        <p:txBody>
          <a:bodyPr/>
          <a:lstStyle>
            <a:lvl1pPr eaLnBrk="1" hangingPunct="1">
              <a:defRPr sz="100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cs typeface="Arial" charset="0"/>
              </a:defRPr>
            </a:lvl1pPr>
          </a:lstStyle>
          <a:p>
            <a:pPr defTabSz="914377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>
                  <a:lumMod val="75000"/>
                  <a:lumOff val="25000"/>
                </a:srgbClr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7670800" y="6600826"/>
            <a:ext cx="3860800" cy="246063"/>
          </a:xfrm>
          <a:prstGeom prst="rect">
            <a:avLst/>
          </a:prstGeom>
        </p:spPr>
        <p:txBody>
          <a:bodyPr/>
          <a:lstStyle>
            <a:lvl1pPr eaLnBrk="1" hangingPunct="1">
              <a:defRPr sz="100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cs typeface="Arial" charset="0"/>
              </a:defRPr>
            </a:lvl1pPr>
          </a:lstStyle>
          <a:p>
            <a:pPr defTabSz="914377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>
                  <a:lumMod val="75000"/>
                  <a:lumOff val="25000"/>
                </a:srgbClr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defTabSz="914377">
              <a:defRPr/>
            </a:pPr>
            <a:fld id="{D4115123-8860-408D-A2E3-F14C77C984EC}" type="slidenum">
              <a:rPr lang="en-US" altLang="en-US" smtClean="0">
                <a:solidFill>
                  <a:srgbClr val="000000">
                    <a:lumMod val="75000"/>
                    <a:lumOff val="25000"/>
                  </a:srgbClr>
                </a:solidFill>
              </a:rPr>
              <a:pPr defTabSz="914377">
                <a:defRPr/>
              </a:pPr>
              <a:t>‹#›</a:t>
            </a:fld>
            <a:endParaRPr lang="en-US" altLang="en-US">
              <a:solidFill>
                <a:srgbClr val="000000">
                  <a:lumMod val="75000"/>
                  <a:lumOff val="25000"/>
                </a:srgb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00C887F-A903-6044-92D6-9779903FA981}"/>
              </a:ext>
            </a:extLst>
          </p:cNvPr>
          <p:cNvSpPr>
            <a:spLocks noChangeArrowheads="1"/>
          </p:cNvSpPr>
          <p:nvPr userDrawn="1"/>
        </p:nvSpPr>
        <p:spPr bwMode="gray">
          <a:xfrm rot="10800000" flipH="1">
            <a:off x="1666243" y="4157664"/>
            <a:ext cx="60959" cy="1362075"/>
          </a:xfrm>
          <a:prstGeom prst="rect">
            <a:avLst/>
          </a:prstGeom>
          <a:solidFill>
            <a:srgbClr val="FFA400"/>
          </a:solidFill>
          <a:ln>
            <a:noFill/>
          </a:ln>
          <a:effec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37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EB69A6E-D21F-8449-ABC2-CEBF25CE08A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00" b="25646"/>
          <a:stretch/>
        </p:blipFill>
        <p:spPr>
          <a:xfrm>
            <a:off x="0" y="734764"/>
            <a:ext cx="12192000" cy="3124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554B997-7F9A-F0E3-AB32-D2080289C00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-741" t="23527" r="741" b="50848"/>
          <a:stretch/>
        </p:blipFill>
        <p:spPr>
          <a:xfrm>
            <a:off x="0" y="734764"/>
            <a:ext cx="12192000" cy="3124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732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10606405" y="6248400"/>
            <a:ext cx="1400433" cy="609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8470"/>
            <a:ext cx="10972800" cy="555625"/>
          </a:xfrm>
          <a:solidFill>
            <a:srgbClr val="3DB1A4"/>
          </a:solidFill>
        </p:spPr>
        <p:txBody>
          <a:bodyPr/>
          <a:lstStyle>
            <a:lvl1pPr>
              <a:defRPr sz="2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594" indent="-228594">
              <a:buFont typeface="Wingdings" pitchFamily="2" charset="2"/>
              <a:buChar char="§"/>
              <a:defRPr sz="2400"/>
            </a:lvl1pPr>
            <a:lvl2pPr marL="622284" indent="-285744">
              <a:buSzPct val="100000"/>
              <a:buFont typeface="Wingdings" pitchFamily="2" charset="2"/>
              <a:buChar char="§"/>
              <a:defRPr sz="2000"/>
            </a:lvl2pPr>
            <a:lvl3pPr marL="1142971" indent="-228594">
              <a:buFont typeface="Wingdings" pitchFamily="2" charset="2"/>
              <a:buChar char="§"/>
              <a:defRPr sz="1800"/>
            </a:lvl3pPr>
            <a:lvl4pPr marL="1600160" indent="-228594">
              <a:buFont typeface="Wingdings" pitchFamily="2" charset="2"/>
              <a:buChar char="§"/>
              <a:defRPr sz="1600"/>
            </a:lvl4pPr>
            <a:lvl5pPr marL="2057349" indent="-228594">
              <a:buFont typeface="Wingdings" pitchFamily="2" charset="2"/>
              <a:buChar char="§"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609600" y="6589715"/>
            <a:ext cx="508000" cy="268287"/>
          </a:xfrm>
        </p:spPr>
        <p:txBody>
          <a:bodyPr/>
          <a:lstStyle>
            <a:lvl1pPr>
              <a:defRPr/>
            </a:lvl1pPr>
          </a:lstStyle>
          <a:p>
            <a:pPr defTabSz="914377">
              <a:defRPr/>
            </a:pPr>
            <a:fld id="{1481CC68-CB33-43CC-9261-D183DC722A45}" type="slidenum">
              <a:rPr lang="en-US" altLang="en-US" smtClean="0">
                <a:solidFill>
                  <a:srgbClr val="000000">
                    <a:lumMod val="75000"/>
                    <a:lumOff val="25000"/>
                  </a:srgbClr>
                </a:solidFill>
              </a:rPr>
              <a:pPr defTabSz="914377">
                <a:defRPr/>
              </a:pPr>
              <a:t>‹#›</a:t>
            </a:fld>
            <a:endParaRPr lang="en-US" altLang="en-US" dirty="0">
              <a:solidFill>
                <a:srgbClr val="000000">
                  <a:lumMod val="75000"/>
                  <a:lumOff val="25000"/>
                </a:srgbClr>
              </a:solidFill>
            </a:endParaRPr>
          </a:p>
        </p:txBody>
      </p:sp>
      <p:sp>
        <p:nvSpPr>
          <p:cNvPr id="5" name="Rectangle 16">
            <a:extLst>
              <a:ext uri="{FF2B5EF4-FFF2-40B4-BE49-F238E27FC236}">
                <a16:creationId xmlns:a16="http://schemas.microsoft.com/office/drawing/2014/main" id="{9177C820-A20E-0A43-87CB-9A010BDA0818}"/>
              </a:ext>
            </a:extLst>
          </p:cNvPr>
          <p:cNvSpPr>
            <a:spLocks noChangeArrowheads="1"/>
          </p:cNvSpPr>
          <p:nvPr userDrawn="1"/>
        </p:nvSpPr>
        <p:spPr bwMode="gray">
          <a:xfrm rot="16200000">
            <a:off x="236008" y="-99351"/>
            <a:ext cx="76200" cy="670984"/>
          </a:xfrm>
          <a:prstGeom prst="rect">
            <a:avLst/>
          </a:prstGeom>
          <a:solidFill>
            <a:srgbClr val="FFA400"/>
          </a:solidFill>
          <a:ln>
            <a:noFill/>
          </a:ln>
          <a:effec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37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823482B-25A4-DE41-A4CA-14E4374080F4}"/>
              </a:ext>
            </a:extLst>
          </p:cNvPr>
          <p:cNvSpPr>
            <a:spLocks noChangeArrowheads="1"/>
          </p:cNvSpPr>
          <p:nvPr userDrawn="1"/>
        </p:nvSpPr>
        <p:spPr bwMode="gray">
          <a:xfrm rot="16200000">
            <a:off x="236008" y="22689"/>
            <a:ext cx="76200" cy="670984"/>
          </a:xfrm>
          <a:prstGeom prst="rect">
            <a:avLst/>
          </a:prstGeom>
          <a:solidFill>
            <a:srgbClr val="FFA400"/>
          </a:solidFill>
          <a:ln>
            <a:noFill/>
          </a:ln>
          <a:effec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37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84144D6-3094-1A48-92FB-43676F7E2327}"/>
              </a:ext>
            </a:extLst>
          </p:cNvPr>
          <p:cNvSpPr>
            <a:spLocks noChangeArrowheads="1"/>
          </p:cNvSpPr>
          <p:nvPr userDrawn="1"/>
        </p:nvSpPr>
        <p:spPr bwMode="gray">
          <a:xfrm rot="16200000">
            <a:off x="236008" y="144727"/>
            <a:ext cx="76200" cy="670984"/>
          </a:xfrm>
          <a:prstGeom prst="rect">
            <a:avLst/>
          </a:prstGeom>
          <a:solidFill>
            <a:srgbClr val="FFA400"/>
          </a:solidFill>
          <a:ln>
            <a:noFill/>
          </a:ln>
          <a:effec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37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1F96D87-3F48-DADD-AEAB-DD0DF554463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1000"/>
          </a:blip>
          <a:srcRect r="31564" b="24527"/>
          <a:stretch/>
        </p:blipFill>
        <p:spPr>
          <a:xfrm>
            <a:off x="7498645" y="1682045"/>
            <a:ext cx="4693356" cy="5175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2690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userDrawn="1">
  <p:cSld name="1_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494637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14847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130175"/>
            <a:ext cx="10972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32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770461"/>
            <a:ext cx="10972800" cy="54779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43467" y="6600827"/>
            <a:ext cx="508000" cy="257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defTabSz="914377" fontAlgn="base">
              <a:spcBef>
                <a:spcPct val="0"/>
              </a:spcBef>
              <a:spcAft>
                <a:spcPct val="0"/>
              </a:spcAft>
              <a:defRPr/>
            </a:pPr>
            <a:fld id="{DF3C6B44-84B5-4E58-9710-36F7577D04A4}" type="slidenum">
              <a:rPr lang="en-US" altLang="en-US" smtClean="0">
                <a:solidFill>
                  <a:srgbClr val="000000">
                    <a:lumMod val="75000"/>
                    <a:lumOff val="25000"/>
                  </a:srgbClr>
                </a:solidFill>
              </a:rPr>
              <a:pPr defTabSz="914377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US" altLang="en-US">
              <a:solidFill>
                <a:srgbClr val="000000">
                  <a:lumMod val="75000"/>
                  <a:lumOff val="2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93840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E3F80"/>
          </a:solidFill>
          <a:effectLst/>
          <a:latin typeface="Calibri" panose="020F0502020204030204" pitchFamily="34" charset="0"/>
          <a:ea typeface="+mj-ea"/>
          <a:cs typeface="Calibri" panose="020F0502020204030204" pitchFamily="34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Calibri" panose="020F0502020204030204" pitchFamily="34" charset="0"/>
          <a:cs typeface="Calibri" panose="020F0502020204030204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Calibri" panose="020F0502020204030204" pitchFamily="34" charset="0"/>
          <a:cs typeface="Calibri" panose="020F0502020204030204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Calibri" panose="020F0502020204030204" pitchFamily="34" charset="0"/>
          <a:cs typeface="Calibri" panose="020F0502020204030204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Calibri" panose="020F0502020204030204" pitchFamily="34" charset="0"/>
          <a:cs typeface="Calibri" panose="020F0502020204030204" pitchFamily="34" charset="0"/>
        </a:defRPr>
      </a:lvl5pPr>
      <a:lvl6pPr marL="457189" algn="l" rtl="0" fontAlgn="base">
        <a:spcBef>
          <a:spcPct val="0"/>
        </a:spcBef>
        <a:spcAft>
          <a:spcPct val="0"/>
        </a:spcAft>
        <a:defRPr sz="2800">
          <a:solidFill>
            <a:schemeClr val="bg1"/>
          </a:solidFill>
          <a:latin typeface="Arial" charset="0"/>
          <a:cs typeface="Arial" charset="0"/>
        </a:defRPr>
      </a:lvl6pPr>
      <a:lvl7pPr marL="914377" algn="l" rtl="0" fontAlgn="base">
        <a:spcBef>
          <a:spcPct val="0"/>
        </a:spcBef>
        <a:spcAft>
          <a:spcPct val="0"/>
        </a:spcAft>
        <a:defRPr sz="2800">
          <a:solidFill>
            <a:schemeClr val="bg1"/>
          </a:solidFill>
          <a:latin typeface="Arial" charset="0"/>
          <a:cs typeface="Arial" charset="0"/>
        </a:defRPr>
      </a:lvl7pPr>
      <a:lvl8pPr marL="1371566" algn="l" rtl="0" fontAlgn="base">
        <a:spcBef>
          <a:spcPct val="0"/>
        </a:spcBef>
        <a:spcAft>
          <a:spcPct val="0"/>
        </a:spcAft>
        <a:defRPr sz="2800">
          <a:solidFill>
            <a:schemeClr val="bg1"/>
          </a:solidFill>
          <a:latin typeface="Arial" charset="0"/>
          <a:cs typeface="Arial" charset="0"/>
        </a:defRPr>
      </a:lvl8pPr>
      <a:lvl9pPr marL="1828754" algn="l" rtl="0" fontAlgn="base">
        <a:spcBef>
          <a:spcPct val="0"/>
        </a:spcBef>
        <a:spcAft>
          <a:spcPct val="0"/>
        </a:spcAft>
        <a:defRPr sz="2800">
          <a:solidFill>
            <a:schemeClr val="bg1"/>
          </a:solidFill>
          <a:latin typeface="Arial" charset="0"/>
          <a:cs typeface="Arial" charset="0"/>
        </a:defRPr>
      </a:lvl9pPr>
    </p:titleStyle>
    <p:bodyStyle>
      <a:lvl1pPr marL="228594" indent="-228594" algn="l" rtl="0" eaLnBrk="0" fontAlgn="base" hangingPunct="0">
        <a:spcBef>
          <a:spcPct val="20000"/>
        </a:spcBef>
        <a:spcAft>
          <a:spcPct val="0"/>
        </a:spcAft>
        <a:buClr>
          <a:srgbClr val="1E3F80"/>
        </a:buClr>
        <a:buFont typeface="Arial" panose="020B0604020202020204" pitchFamily="34" charset="0"/>
        <a:buChar char="•"/>
        <a:defRPr sz="2600">
          <a:solidFill>
            <a:srgbClr val="1E3F80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1pPr>
      <a:lvl2pPr marL="457189" indent="-239707" algn="l" rtl="0" eaLnBrk="0" fontAlgn="base" hangingPunct="0">
        <a:spcBef>
          <a:spcPct val="20000"/>
        </a:spcBef>
        <a:spcAft>
          <a:spcPct val="0"/>
        </a:spcAft>
        <a:buClr>
          <a:srgbClr val="339933"/>
        </a:buClr>
        <a:buSzPct val="100000"/>
        <a:buFont typeface="Arial" panose="020B0604020202020204" pitchFamily="34" charset="0"/>
        <a:buChar char="•"/>
        <a:defRPr sz="2400">
          <a:solidFill>
            <a:srgbClr val="1E3F80"/>
          </a:solidFill>
          <a:latin typeface="Calibri" panose="020F0502020204030204" pitchFamily="34" charset="0"/>
          <a:cs typeface="Calibri" panose="020F0502020204030204" pitchFamily="34" charset="0"/>
        </a:defRPr>
      </a:lvl2pPr>
      <a:lvl3pPr marL="685783" indent="-228594" algn="l" rtl="0" eaLnBrk="0" fontAlgn="base" hangingPunct="0">
        <a:spcBef>
          <a:spcPct val="20000"/>
        </a:spcBef>
        <a:spcAft>
          <a:spcPct val="0"/>
        </a:spcAft>
        <a:buClr>
          <a:srgbClr val="1E3F80"/>
        </a:buClr>
        <a:buFont typeface="Arial" panose="020B0604020202020204" pitchFamily="34" charset="0"/>
        <a:buChar char="•"/>
        <a:tabLst>
          <a:tab pos="1033437" algn="l"/>
        </a:tabLst>
        <a:defRPr sz="2000">
          <a:solidFill>
            <a:srgbClr val="1E3F80"/>
          </a:solidFill>
          <a:latin typeface="Calibri" panose="020F0502020204030204" pitchFamily="34" charset="0"/>
          <a:cs typeface="Calibri" panose="020F0502020204030204" pitchFamily="34" charset="0"/>
        </a:defRPr>
      </a:lvl3pPr>
      <a:lvl4pPr marL="914377" indent="-228594" algn="l" rtl="0" eaLnBrk="0" fontAlgn="base" hangingPunct="0">
        <a:spcBef>
          <a:spcPct val="20000"/>
        </a:spcBef>
        <a:spcAft>
          <a:spcPct val="0"/>
        </a:spcAft>
        <a:buClr>
          <a:srgbClr val="339933"/>
        </a:buClr>
        <a:buSzPct val="100000"/>
        <a:buFont typeface="Arial" panose="020B0604020202020204" pitchFamily="34" charset="0"/>
        <a:buChar char="•"/>
        <a:defRPr>
          <a:solidFill>
            <a:srgbClr val="1E3F80"/>
          </a:solidFill>
          <a:latin typeface="Calibri" panose="020F0502020204030204" pitchFamily="34" charset="0"/>
          <a:cs typeface="Calibri" panose="020F0502020204030204" pitchFamily="34" charset="0"/>
        </a:defRPr>
      </a:lvl4pPr>
      <a:lvl5pPr marL="1142971" indent="-228594" algn="l" rtl="0" eaLnBrk="0" fontAlgn="base" hangingPunct="0">
        <a:spcBef>
          <a:spcPct val="20000"/>
        </a:spcBef>
        <a:spcAft>
          <a:spcPct val="0"/>
        </a:spcAft>
        <a:buClr>
          <a:srgbClr val="1E3F80"/>
        </a:buClr>
        <a:buFont typeface="Arial" panose="020B0604020202020204" pitchFamily="34" charset="0"/>
        <a:buChar char="•"/>
        <a:defRPr>
          <a:solidFill>
            <a:srgbClr val="1E3F80"/>
          </a:solidFill>
          <a:latin typeface="Calibri" panose="020F0502020204030204" pitchFamily="34" charset="0"/>
          <a:cs typeface="Calibri" panose="020F0502020204030204" pitchFamily="34" charset="0"/>
        </a:defRPr>
      </a:lvl5pPr>
      <a:lvl6pPr marL="2514537" indent="-228594" algn="l" rtl="0" fontAlgn="base">
        <a:spcBef>
          <a:spcPct val="20000"/>
        </a:spcBef>
        <a:spcAft>
          <a:spcPct val="0"/>
        </a:spcAft>
        <a:buClr>
          <a:srgbClr val="1A1A70"/>
        </a:buClr>
        <a:buFont typeface="Wingdings" pitchFamily="2" charset="2"/>
        <a:buChar char="§"/>
        <a:defRPr>
          <a:solidFill>
            <a:srgbClr val="1A1A70"/>
          </a:solidFill>
          <a:latin typeface="+mn-lt"/>
          <a:cs typeface="+mn-cs"/>
        </a:defRPr>
      </a:lvl6pPr>
      <a:lvl7pPr marL="2971726" indent="-228594" algn="l" rtl="0" fontAlgn="base">
        <a:spcBef>
          <a:spcPct val="20000"/>
        </a:spcBef>
        <a:spcAft>
          <a:spcPct val="0"/>
        </a:spcAft>
        <a:buClr>
          <a:srgbClr val="1A1A70"/>
        </a:buClr>
        <a:buFont typeface="Wingdings" pitchFamily="2" charset="2"/>
        <a:buChar char="§"/>
        <a:defRPr>
          <a:solidFill>
            <a:srgbClr val="1A1A70"/>
          </a:solidFill>
          <a:latin typeface="+mn-lt"/>
          <a:cs typeface="+mn-cs"/>
        </a:defRPr>
      </a:lvl7pPr>
      <a:lvl8pPr marL="3428914" indent="-228594" algn="l" rtl="0" fontAlgn="base">
        <a:spcBef>
          <a:spcPct val="20000"/>
        </a:spcBef>
        <a:spcAft>
          <a:spcPct val="0"/>
        </a:spcAft>
        <a:buClr>
          <a:srgbClr val="1A1A70"/>
        </a:buClr>
        <a:buFont typeface="Wingdings" pitchFamily="2" charset="2"/>
        <a:buChar char="§"/>
        <a:defRPr>
          <a:solidFill>
            <a:srgbClr val="1A1A70"/>
          </a:solidFill>
          <a:latin typeface="+mn-lt"/>
          <a:cs typeface="+mn-cs"/>
        </a:defRPr>
      </a:lvl8pPr>
      <a:lvl9pPr marL="3886103" indent="-228594" algn="l" rtl="0" fontAlgn="base">
        <a:spcBef>
          <a:spcPct val="20000"/>
        </a:spcBef>
        <a:spcAft>
          <a:spcPct val="0"/>
        </a:spcAft>
        <a:buClr>
          <a:srgbClr val="1A1A70"/>
        </a:buClr>
        <a:buFont typeface="Wingdings" pitchFamily="2" charset="2"/>
        <a:buChar char="§"/>
        <a:defRPr>
          <a:solidFill>
            <a:srgbClr val="1A1A70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28BAFB2-77DF-3A82-3971-F2D6C4DC41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7403"/>
          <a:stretch/>
        </p:blipFill>
        <p:spPr>
          <a:xfrm>
            <a:off x="1262743" y="-159657"/>
            <a:ext cx="9666515" cy="701765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60EC0EB-AC7B-64A6-9664-B1F5B7E45C52}"/>
              </a:ext>
            </a:extLst>
          </p:cNvPr>
          <p:cNvSpPr txBox="1"/>
          <p:nvPr/>
        </p:nvSpPr>
        <p:spPr>
          <a:xfrm>
            <a:off x="2104571" y="2302731"/>
            <a:ext cx="103724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CA" sz="12800" b="1" kern="0" dirty="0">
                <a:solidFill>
                  <a:prstClr val="white"/>
                </a:solidFill>
                <a:latin typeface="Arial Black" panose="020B0A04020102020204" pitchFamily="34" charset="0"/>
                <a:cs typeface="Arial"/>
                <a:sym typeface="Arial"/>
              </a:rPr>
              <a:t>WEB APP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2CC8C3A-8BD1-6983-FF57-CC227ADDD90C}"/>
              </a:ext>
            </a:extLst>
          </p:cNvPr>
          <p:cNvSpPr txBox="1"/>
          <p:nvPr/>
        </p:nvSpPr>
        <p:spPr>
          <a:xfrm>
            <a:off x="909800" y="733778"/>
            <a:ext cx="103724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CA" sz="12800" b="1" kern="0" dirty="0">
                <a:solidFill>
                  <a:prstClr val="white"/>
                </a:solidFill>
                <a:latin typeface="Arial Black" panose="020B0A04020102020204" pitchFamily="34" charset="0"/>
                <a:cs typeface="Arial"/>
                <a:sym typeface="Arial"/>
              </a:rPr>
              <a:t>COMBIMAB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4321B73-03C3-5DB5-9AD5-C9400A08576B}"/>
              </a:ext>
            </a:extLst>
          </p:cNvPr>
          <p:cNvSpPr/>
          <p:nvPr/>
        </p:nvSpPr>
        <p:spPr>
          <a:xfrm>
            <a:off x="1262743" y="4251881"/>
            <a:ext cx="9666515" cy="1872343"/>
          </a:xfrm>
          <a:prstGeom prst="rect">
            <a:avLst/>
          </a:prstGeom>
          <a:solidFill>
            <a:srgbClr val="88CFC7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>
              <a:buClr>
                <a:srgbClr val="000000"/>
              </a:buClr>
            </a:pPr>
            <a:endParaRPr lang="en-CA" sz="1867" kern="0">
              <a:solidFill>
                <a:prstClr val="white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6B8E4CF-287D-FD2C-D59D-5FCE35CE8BBB}"/>
              </a:ext>
            </a:extLst>
          </p:cNvPr>
          <p:cNvSpPr txBox="1">
            <a:spLocks/>
          </p:cNvSpPr>
          <p:nvPr/>
        </p:nvSpPr>
        <p:spPr bwMode="auto">
          <a:xfrm>
            <a:off x="2381955" y="4507013"/>
            <a:ext cx="9810045" cy="1362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  <a:normAutofit fontScale="90000" lnSpcReduction="10000"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000" b="1" cap="all">
                <a:solidFill>
                  <a:schemeClr val="bg1"/>
                </a:solidFill>
                <a:effectLst/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18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18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18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18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  <a:lvl6pPr marL="342900" algn="l" rtl="0" fontAlgn="base">
              <a:spcBef>
                <a:spcPct val="0"/>
              </a:spcBef>
              <a:spcAft>
                <a:spcPct val="0"/>
              </a:spcAft>
              <a:defRPr sz="2100"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685800" algn="l" rtl="0" fontAlgn="base">
              <a:spcBef>
                <a:spcPct val="0"/>
              </a:spcBef>
              <a:spcAft>
                <a:spcPct val="0"/>
              </a:spcAft>
              <a:defRPr sz="2100"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1028700" algn="l" rtl="0" fontAlgn="base">
              <a:spcBef>
                <a:spcPct val="0"/>
              </a:spcBef>
              <a:spcAft>
                <a:spcPct val="0"/>
              </a:spcAft>
              <a:defRPr sz="2100"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1371600" algn="l" rtl="0" fontAlgn="base">
              <a:spcBef>
                <a:spcPct val="0"/>
              </a:spcBef>
              <a:spcAft>
                <a:spcPct val="0"/>
              </a:spcAft>
              <a:defRPr sz="2100"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defTabSz="1219170"/>
            <a:r>
              <a:rPr lang="en-US" sz="3200" kern="0" dirty="0">
                <a:solidFill>
                  <a:prstClr val="black"/>
                </a:solidFill>
                <a:sym typeface="Arial"/>
              </a:rPr>
              <a:t>Abdulmohaimen Alawani</a:t>
            </a:r>
            <a:br>
              <a:rPr lang="en-US" sz="3200" kern="0" dirty="0">
                <a:solidFill>
                  <a:prstClr val="black"/>
                </a:solidFill>
                <a:sym typeface="Arial"/>
              </a:rPr>
            </a:br>
            <a:r>
              <a:rPr lang="en-US" sz="3200" kern="0" dirty="0">
                <a:solidFill>
                  <a:prstClr val="black"/>
                </a:solidFill>
                <a:sym typeface="Arial"/>
              </a:rPr>
              <a:t>Charles anyanwu</a:t>
            </a:r>
            <a:br>
              <a:rPr lang="en-US" sz="3200" kern="0" dirty="0">
                <a:solidFill>
                  <a:prstClr val="black"/>
                </a:solidFill>
                <a:sym typeface="Arial"/>
              </a:rPr>
            </a:br>
            <a:r>
              <a:rPr lang="en-US" sz="3200" kern="0" dirty="0">
                <a:solidFill>
                  <a:prstClr val="black"/>
                </a:solidFill>
                <a:sym typeface="Arial"/>
              </a:rPr>
              <a:t>Mahmoud </a:t>
            </a:r>
            <a:r>
              <a:rPr lang="en-US" sz="3200" kern="0" dirty="0" err="1">
                <a:solidFill>
                  <a:prstClr val="black"/>
                </a:solidFill>
                <a:sym typeface="Arial"/>
              </a:rPr>
              <a:t>HassAn</a:t>
            </a:r>
            <a:endParaRPr lang="en-US" sz="3200" kern="0" dirty="0">
              <a:solidFill>
                <a:prstClr val="black"/>
              </a:solidFill>
              <a:sym typeface="Arial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65DBEA8-4AFC-23AF-BB93-8C7A0EF7DB9E}"/>
              </a:ext>
            </a:extLst>
          </p:cNvPr>
          <p:cNvSpPr>
            <a:spLocks noChangeArrowheads="1"/>
          </p:cNvSpPr>
          <p:nvPr/>
        </p:nvSpPr>
        <p:spPr bwMode="gray">
          <a:xfrm rot="10800000" flipH="1">
            <a:off x="2320997" y="4458759"/>
            <a:ext cx="60959" cy="1362075"/>
          </a:xfrm>
          <a:prstGeom prst="rect">
            <a:avLst/>
          </a:prstGeom>
          <a:solidFill>
            <a:srgbClr val="FFA400"/>
          </a:solidFill>
          <a:ln>
            <a:noFill/>
          </a:ln>
          <a:effec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defTabSz="914377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en-US" altLang="en-US">
              <a:solidFill>
                <a:srgbClr val="000000"/>
              </a:solidFill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068077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8CFC7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DE35AEFC-0F94-ADA3-895A-C03F97577C81}"/>
              </a:ext>
            </a:extLst>
          </p:cNvPr>
          <p:cNvSpPr/>
          <p:nvPr/>
        </p:nvSpPr>
        <p:spPr>
          <a:xfrm>
            <a:off x="-262082" y="-2500180"/>
            <a:ext cx="12841551" cy="11858359"/>
          </a:xfrm>
          <a:prstGeom prst="ellipse">
            <a:avLst/>
          </a:prstGeom>
          <a:solidFill>
            <a:srgbClr val="FFA400"/>
          </a:solidFill>
          <a:ln>
            <a:solidFill>
              <a:srgbClr val="FFA4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>
              <a:buClr>
                <a:srgbClr val="000000"/>
              </a:buClr>
            </a:pPr>
            <a:endParaRPr lang="en-CA" sz="1867" kern="0">
              <a:solidFill>
                <a:prstClr val="white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5A49BD3D-34F4-7548-7CA4-BB3741924E03}"/>
              </a:ext>
            </a:extLst>
          </p:cNvPr>
          <p:cNvSpPr/>
          <p:nvPr/>
        </p:nvSpPr>
        <p:spPr>
          <a:xfrm>
            <a:off x="2061956" y="220676"/>
            <a:ext cx="5929787" cy="5886432"/>
          </a:xfrm>
          <a:prstGeom prst="ellipse">
            <a:avLst/>
          </a:prstGeom>
          <a:solidFill>
            <a:schemeClr val="lt1"/>
          </a:solidFill>
          <a:ln>
            <a:solidFill>
              <a:srgbClr val="FFA4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>
              <a:buClr>
                <a:srgbClr val="000000"/>
              </a:buClr>
            </a:pPr>
            <a:endParaRPr lang="en-CA" sz="1867" kern="0">
              <a:solidFill>
                <a:prstClr val="white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5A2AA17-2F56-8695-46A3-1F0FF352CE17}"/>
              </a:ext>
            </a:extLst>
          </p:cNvPr>
          <p:cNvSpPr/>
          <p:nvPr/>
        </p:nvSpPr>
        <p:spPr>
          <a:xfrm>
            <a:off x="6262213" y="220676"/>
            <a:ext cx="5929787" cy="5886432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>
            <a:solidFill>
              <a:srgbClr val="FFA4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>
              <a:buClr>
                <a:srgbClr val="000000"/>
              </a:buClr>
            </a:pPr>
            <a:endParaRPr lang="en-CA" sz="1867" kern="0">
              <a:solidFill>
                <a:prstClr val="white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F472350-CB2B-3EE7-8364-61988189B5DD}"/>
              </a:ext>
            </a:extLst>
          </p:cNvPr>
          <p:cNvSpPr txBox="1"/>
          <p:nvPr/>
        </p:nvSpPr>
        <p:spPr>
          <a:xfrm>
            <a:off x="2785286" y="1091713"/>
            <a:ext cx="4297133" cy="1241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170">
              <a:buClr>
                <a:srgbClr val="000000"/>
              </a:buClr>
            </a:pPr>
            <a:r>
              <a:rPr lang="en-CA" sz="3733" b="1" kern="0" dirty="0" err="1">
                <a:solidFill>
                  <a:srgbClr val="3DB1A4"/>
                </a:solidFill>
                <a:latin typeface="Arial"/>
                <a:cs typeface="Arial"/>
                <a:sym typeface="Arial"/>
              </a:rPr>
              <a:t>Combimab</a:t>
            </a:r>
            <a:r>
              <a:rPr lang="en-CA" sz="3733" b="1" kern="0" dirty="0">
                <a:solidFill>
                  <a:srgbClr val="3DB1A4"/>
                </a:solidFill>
                <a:latin typeface="Arial"/>
                <a:cs typeface="Arial"/>
                <a:sym typeface="Arial"/>
              </a:rPr>
              <a:t> </a:t>
            </a:r>
          </a:p>
          <a:p>
            <a:pPr defTabSz="1219170">
              <a:buClr>
                <a:srgbClr val="000000"/>
              </a:buClr>
            </a:pPr>
            <a:r>
              <a:rPr lang="en-CA" sz="3733" b="1" kern="0" dirty="0">
                <a:solidFill>
                  <a:srgbClr val="3DB1A4"/>
                </a:solidFill>
                <a:latin typeface="Arial"/>
                <a:cs typeface="Arial"/>
                <a:sym typeface="Arial"/>
              </a:rPr>
              <a:t>web App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BA3E6CE-4858-9315-7809-EF0490ED8E37}"/>
              </a:ext>
            </a:extLst>
          </p:cNvPr>
          <p:cNvSpPr txBox="1"/>
          <p:nvPr/>
        </p:nvSpPr>
        <p:spPr>
          <a:xfrm>
            <a:off x="2741743" y="2302118"/>
            <a:ext cx="35840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170">
              <a:buClr>
                <a:srgbClr val="000000"/>
              </a:buClr>
            </a:pPr>
            <a:r>
              <a:rPr lang="en-CA" sz="2400" kern="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Rare Disease Dose </a:t>
            </a:r>
          </a:p>
          <a:p>
            <a:pPr defTabSz="1219170">
              <a:buClr>
                <a:srgbClr val="000000"/>
              </a:buClr>
            </a:pPr>
            <a:r>
              <a:rPr lang="en-CA" sz="2400" kern="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Management App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4EE1ABE-555A-1C4F-CC7C-F44258852350}"/>
              </a:ext>
            </a:extLst>
          </p:cNvPr>
          <p:cNvSpPr txBox="1"/>
          <p:nvPr/>
        </p:nvSpPr>
        <p:spPr>
          <a:xfrm>
            <a:off x="2620531" y="3234891"/>
            <a:ext cx="39811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80990" indent="-380990" defTabSz="1219170">
              <a:buClr>
                <a:srgbClr val="000000"/>
              </a:buClr>
              <a:buFont typeface="Wingdings" panose="05000000000000000000" pitchFamily="2" charset="2"/>
              <a:buChar char="Ø"/>
            </a:pPr>
            <a:r>
              <a:rPr lang="en-CA" sz="2400" kern="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Infusion Specifications</a:t>
            </a:r>
          </a:p>
          <a:p>
            <a:pPr marL="380990" indent="-380990" defTabSz="1219170">
              <a:buClr>
                <a:srgbClr val="000000"/>
              </a:buClr>
              <a:buFont typeface="Wingdings" panose="05000000000000000000" pitchFamily="2" charset="2"/>
              <a:buChar char="Ø"/>
            </a:pPr>
            <a:r>
              <a:rPr lang="en-CA" sz="2400" kern="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Step by Step preparation</a:t>
            </a:r>
          </a:p>
          <a:p>
            <a:pPr marL="380990" indent="-380990" defTabSz="1219170">
              <a:buClr>
                <a:srgbClr val="000000"/>
              </a:buClr>
              <a:buFont typeface="Wingdings" panose="05000000000000000000" pitchFamily="2" charset="2"/>
              <a:buChar char="Ø"/>
            </a:pPr>
            <a:r>
              <a:rPr lang="en-CA" sz="2400" kern="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Personalised calenderer generation</a:t>
            </a:r>
          </a:p>
        </p:txBody>
      </p:sp>
    </p:spTree>
    <p:extLst>
      <p:ext uri="{BB962C8B-B14F-4D97-AF65-F5344CB8AC3E}">
        <p14:creationId xmlns:p14="http://schemas.microsoft.com/office/powerpoint/2010/main" val="31436893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8CFC7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DE35AEFC-0F94-ADA3-895A-C03F97577C81}"/>
              </a:ext>
            </a:extLst>
          </p:cNvPr>
          <p:cNvSpPr/>
          <p:nvPr/>
        </p:nvSpPr>
        <p:spPr>
          <a:xfrm>
            <a:off x="-262082" y="-2500180"/>
            <a:ext cx="12841551" cy="11858359"/>
          </a:xfrm>
          <a:prstGeom prst="ellipse">
            <a:avLst/>
          </a:prstGeom>
          <a:solidFill>
            <a:srgbClr val="FFA400"/>
          </a:solidFill>
          <a:ln>
            <a:solidFill>
              <a:srgbClr val="FFA4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>
              <a:buClr>
                <a:srgbClr val="000000"/>
              </a:buClr>
            </a:pPr>
            <a:endParaRPr lang="en-CA" sz="1867" kern="0">
              <a:solidFill>
                <a:prstClr val="white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5A49BD3D-34F4-7548-7CA4-BB3741924E03}"/>
              </a:ext>
            </a:extLst>
          </p:cNvPr>
          <p:cNvSpPr/>
          <p:nvPr/>
        </p:nvSpPr>
        <p:spPr>
          <a:xfrm>
            <a:off x="2061956" y="220676"/>
            <a:ext cx="5929787" cy="5886432"/>
          </a:xfrm>
          <a:prstGeom prst="ellipse">
            <a:avLst/>
          </a:prstGeom>
          <a:solidFill>
            <a:schemeClr val="lt1"/>
          </a:solidFill>
          <a:ln>
            <a:solidFill>
              <a:srgbClr val="FFA4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>
              <a:buClr>
                <a:srgbClr val="000000"/>
              </a:buClr>
            </a:pPr>
            <a:endParaRPr lang="en-CA" sz="1867" kern="0">
              <a:solidFill>
                <a:prstClr val="white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5A2AA17-2F56-8695-46A3-1F0FF352CE17}"/>
              </a:ext>
            </a:extLst>
          </p:cNvPr>
          <p:cNvSpPr/>
          <p:nvPr/>
        </p:nvSpPr>
        <p:spPr>
          <a:xfrm>
            <a:off x="6262213" y="220676"/>
            <a:ext cx="5929787" cy="5886432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>
            <a:solidFill>
              <a:srgbClr val="FFA4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>
              <a:buClr>
                <a:srgbClr val="000000"/>
              </a:buClr>
            </a:pPr>
            <a:endParaRPr lang="en-CA" sz="1867" kern="0">
              <a:solidFill>
                <a:prstClr val="white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F472350-CB2B-3EE7-8364-61988189B5DD}"/>
              </a:ext>
            </a:extLst>
          </p:cNvPr>
          <p:cNvSpPr txBox="1"/>
          <p:nvPr/>
        </p:nvSpPr>
        <p:spPr>
          <a:xfrm>
            <a:off x="2785286" y="1091713"/>
            <a:ext cx="4297133" cy="1241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170">
              <a:buClr>
                <a:srgbClr val="000000"/>
              </a:buClr>
            </a:pPr>
            <a:r>
              <a:rPr lang="en-CA" sz="3733" b="1" kern="0" dirty="0" err="1">
                <a:solidFill>
                  <a:srgbClr val="3DB1A4"/>
                </a:solidFill>
                <a:latin typeface="Arial"/>
                <a:cs typeface="Arial"/>
                <a:sym typeface="Arial"/>
              </a:rPr>
              <a:t>Combimab</a:t>
            </a:r>
            <a:r>
              <a:rPr lang="en-CA" sz="3733" b="1" kern="0" dirty="0">
                <a:solidFill>
                  <a:srgbClr val="3DB1A4"/>
                </a:solidFill>
                <a:latin typeface="Arial"/>
                <a:cs typeface="Arial"/>
                <a:sym typeface="Arial"/>
              </a:rPr>
              <a:t> </a:t>
            </a:r>
          </a:p>
          <a:p>
            <a:pPr defTabSz="1219170">
              <a:buClr>
                <a:srgbClr val="000000"/>
              </a:buClr>
            </a:pPr>
            <a:r>
              <a:rPr lang="en-CA" sz="3733" b="1" kern="0" dirty="0">
                <a:solidFill>
                  <a:srgbClr val="3DB1A4"/>
                </a:solidFill>
                <a:latin typeface="Arial"/>
                <a:cs typeface="Arial"/>
                <a:sym typeface="Arial"/>
              </a:rPr>
              <a:t>web App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4EE1ABE-555A-1C4F-CC7C-F44258852350}"/>
              </a:ext>
            </a:extLst>
          </p:cNvPr>
          <p:cNvSpPr txBox="1"/>
          <p:nvPr/>
        </p:nvSpPr>
        <p:spPr>
          <a:xfrm>
            <a:off x="2620531" y="2335003"/>
            <a:ext cx="3981163" cy="30622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189" indent="-457189" defTabSz="1219170">
              <a:lnSpc>
                <a:spcPct val="107000"/>
              </a:lnSpc>
              <a:buClr>
                <a:srgbClr val="000000"/>
              </a:buClr>
              <a:buFont typeface="Wingdings" panose="05000000000000000000" pitchFamily="2" charset="2"/>
              <a:buChar char="Ø"/>
            </a:pPr>
            <a:r>
              <a:rPr lang="en-CA" sz="2267" kern="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sym typeface="Arial"/>
              </a:rPr>
              <a:t>React.js frontend</a:t>
            </a:r>
          </a:p>
          <a:p>
            <a:pPr marL="457189" indent="-457189" defTabSz="1219170">
              <a:lnSpc>
                <a:spcPct val="107000"/>
              </a:lnSpc>
              <a:buClr>
                <a:srgbClr val="000000"/>
              </a:buClr>
              <a:buFont typeface="Wingdings" panose="05000000000000000000" pitchFamily="2" charset="2"/>
              <a:buChar char="Ø"/>
            </a:pPr>
            <a:r>
              <a:rPr lang="en-CA" sz="2267" kern="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sym typeface="Arial"/>
              </a:rPr>
              <a:t>Node.js , Express backend</a:t>
            </a:r>
          </a:p>
          <a:p>
            <a:pPr marL="457189" indent="-457189" defTabSz="1219170">
              <a:lnSpc>
                <a:spcPct val="107000"/>
              </a:lnSpc>
              <a:buClr>
                <a:srgbClr val="000000"/>
              </a:buClr>
              <a:buFont typeface="Wingdings" panose="05000000000000000000" pitchFamily="2" charset="2"/>
              <a:buChar char="Ø"/>
            </a:pPr>
            <a:r>
              <a:rPr lang="en-CA" sz="2267" kern="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sym typeface="Arial"/>
              </a:rPr>
              <a:t>Google OAuth2</a:t>
            </a:r>
          </a:p>
          <a:p>
            <a:pPr marL="457189" indent="-457189" defTabSz="1219170">
              <a:lnSpc>
                <a:spcPct val="107000"/>
              </a:lnSpc>
              <a:buClr>
                <a:srgbClr val="000000"/>
              </a:buClr>
              <a:buFont typeface="Wingdings" panose="05000000000000000000" pitchFamily="2" charset="2"/>
              <a:buChar char="Ø"/>
            </a:pPr>
            <a:r>
              <a:rPr lang="en-CA" sz="2267" kern="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sym typeface="Arial"/>
              </a:rPr>
              <a:t>MongoDB database</a:t>
            </a:r>
          </a:p>
          <a:p>
            <a:pPr marL="457189" indent="-457189" defTabSz="1219170">
              <a:lnSpc>
                <a:spcPct val="107000"/>
              </a:lnSpc>
              <a:buClr>
                <a:srgbClr val="000000"/>
              </a:buClr>
              <a:buFont typeface="Wingdings" panose="05000000000000000000" pitchFamily="2" charset="2"/>
              <a:buChar char="Ø"/>
            </a:pPr>
            <a:r>
              <a:rPr lang="en-CA" sz="2267" kern="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sym typeface="Arial"/>
              </a:rPr>
              <a:t>React-Bootstrap styles</a:t>
            </a:r>
          </a:p>
          <a:p>
            <a:pPr marL="457189" indent="-457189" defTabSz="1219170">
              <a:lnSpc>
                <a:spcPct val="107000"/>
              </a:lnSpc>
              <a:buClr>
                <a:srgbClr val="000000"/>
              </a:buClr>
              <a:buFont typeface="Wingdings" panose="05000000000000000000" pitchFamily="2" charset="2"/>
              <a:buChar char="Ø"/>
            </a:pPr>
            <a:r>
              <a:rPr lang="en-CA" sz="2267" kern="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sym typeface="Arial"/>
              </a:rPr>
              <a:t>Git and GitHub</a:t>
            </a:r>
          </a:p>
          <a:p>
            <a:pPr marL="457189" indent="-457189" defTabSz="1219170">
              <a:lnSpc>
                <a:spcPct val="107000"/>
              </a:lnSpc>
              <a:buClr>
                <a:srgbClr val="000000"/>
              </a:buClr>
              <a:buFont typeface="Wingdings" panose="05000000000000000000" pitchFamily="2" charset="2"/>
              <a:buChar char="Ø"/>
            </a:pPr>
            <a:r>
              <a:rPr lang="en-CA" sz="2267" kern="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sym typeface="Arial"/>
              </a:rPr>
              <a:t>Hosted on AWS EC2</a:t>
            </a:r>
          </a:p>
          <a:p>
            <a:pPr marL="457189" indent="-457189" defTabSz="1219170">
              <a:lnSpc>
                <a:spcPct val="107000"/>
              </a:lnSpc>
              <a:buClr>
                <a:srgbClr val="000000"/>
              </a:buClr>
              <a:buFont typeface="Wingdings" panose="05000000000000000000" pitchFamily="2" charset="2"/>
              <a:buChar char="Ø"/>
            </a:pPr>
            <a:r>
              <a:rPr lang="en-CA" sz="2267" kern="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sym typeface="Arial"/>
              </a:rPr>
              <a:t>https</a:t>
            </a:r>
          </a:p>
        </p:txBody>
      </p:sp>
    </p:spTree>
    <p:extLst>
      <p:ext uri="{BB962C8B-B14F-4D97-AF65-F5344CB8AC3E}">
        <p14:creationId xmlns:p14="http://schemas.microsoft.com/office/powerpoint/2010/main" val="31332653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2_Custom Design">
  <a:themeElements>
    <a:clrScheme name="Custom 2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Custom Design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55</Words>
  <Application>Microsoft Office PowerPoint</Application>
  <PresentationFormat>Widescreen</PresentationFormat>
  <Paragraphs>20</Paragraphs>
  <Slides>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Arial Black</vt:lpstr>
      <vt:lpstr>Calibri</vt:lpstr>
      <vt:lpstr>Wingdings</vt:lpstr>
      <vt:lpstr>2_Custom Design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Mahmoud kamal</dc:creator>
  <cp:lastModifiedBy>Mahmoud kamal</cp:lastModifiedBy>
  <cp:revision>1</cp:revision>
  <dcterms:created xsi:type="dcterms:W3CDTF">2024-04-26T13:35:59Z</dcterms:created>
  <dcterms:modified xsi:type="dcterms:W3CDTF">2024-04-26T13:36:59Z</dcterms:modified>
</cp:coreProperties>
</file>

<file path=docProps/thumbnail.jpeg>
</file>